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3" r:id="rId2"/>
    <p:sldId id="260" r:id="rId3"/>
    <p:sldId id="262" r:id="rId4"/>
    <p:sldId id="261" r:id="rId5"/>
    <p:sldId id="267" r:id="rId6"/>
    <p:sldId id="256" r:id="rId7"/>
    <p:sldId id="263" r:id="rId8"/>
    <p:sldId id="271" r:id="rId9"/>
    <p:sldId id="268" r:id="rId10"/>
    <p:sldId id="269" r:id="rId11"/>
    <p:sldId id="270" r:id="rId12"/>
    <p:sldId id="257" r:id="rId13"/>
    <p:sldId id="258" r:id="rId14"/>
    <p:sldId id="259" r:id="rId15"/>
    <p:sldId id="272" r:id="rId1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114" y="26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04203D-355A-453C-958D-4D51DA1DB413}" type="datetimeFigureOut">
              <a:rPr lang="it-IT" smtClean="0"/>
              <a:pPr/>
              <a:t>29/11/2017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3B579E-ED40-480F-A6A9-FF8C09CF2962}" type="slidenum">
              <a:rPr lang="it-IT" smtClean="0"/>
              <a:pPr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37407-AAD8-904E-82EE-052DFD4EDC1C}" type="datetimeFigureOut">
              <a:rPr lang="it-IT" smtClean="0"/>
              <a:pPr/>
              <a:t>29/11/2017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9FC3E-A014-AA49-8A10-FFD3531F4905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1533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37407-AAD8-904E-82EE-052DFD4EDC1C}" type="datetimeFigureOut">
              <a:rPr lang="it-IT" smtClean="0"/>
              <a:pPr/>
              <a:t>29/11/2017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9FC3E-A014-AA49-8A10-FFD3531F4905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3009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37407-AAD8-904E-82EE-052DFD4EDC1C}" type="datetimeFigureOut">
              <a:rPr lang="it-IT" smtClean="0"/>
              <a:pPr/>
              <a:t>29/11/2017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9FC3E-A014-AA49-8A10-FFD3531F4905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6393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37407-AAD8-904E-82EE-052DFD4EDC1C}" type="datetimeFigureOut">
              <a:rPr lang="it-IT" smtClean="0"/>
              <a:pPr/>
              <a:t>29/11/2017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9FC3E-A014-AA49-8A10-FFD3531F4905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6245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37407-AAD8-904E-82EE-052DFD4EDC1C}" type="datetimeFigureOut">
              <a:rPr lang="it-IT" smtClean="0"/>
              <a:pPr/>
              <a:t>29/11/2017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9FC3E-A014-AA49-8A10-FFD3531F4905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6969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37407-AAD8-904E-82EE-052DFD4EDC1C}" type="datetimeFigureOut">
              <a:rPr lang="it-IT" smtClean="0"/>
              <a:pPr/>
              <a:t>29/11/2017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9FC3E-A014-AA49-8A10-FFD3531F4905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4726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37407-AAD8-904E-82EE-052DFD4EDC1C}" type="datetimeFigureOut">
              <a:rPr lang="it-IT" smtClean="0"/>
              <a:pPr/>
              <a:t>29/11/2017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9FC3E-A014-AA49-8A10-FFD3531F4905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8564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37407-AAD8-904E-82EE-052DFD4EDC1C}" type="datetimeFigureOut">
              <a:rPr lang="it-IT" smtClean="0"/>
              <a:pPr/>
              <a:t>29/11/2017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9FC3E-A014-AA49-8A10-FFD3531F4905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7761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37407-AAD8-904E-82EE-052DFD4EDC1C}" type="datetimeFigureOut">
              <a:rPr lang="it-IT" smtClean="0"/>
              <a:pPr/>
              <a:t>29/11/2017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9FC3E-A014-AA49-8A10-FFD3531F4905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4042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37407-AAD8-904E-82EE-052DFD4EDC1C}" type="datetimeFigureOut">
              <a:rPr lang="it-IT" smtClean="0"/>
              <a:pPr/>
              <a:t>29/11/2017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9FC3E-A014-AA49-8A10-FFD3531F4905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8079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37407-AAD8-904E-82EE-052DFD4EDC1C}" type="datetimeFigureOut">
              <a:rPr lang="it-IT" smtClean="0"/>
              <a:pPr/>
              <a:t>29/11/2017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9FC3E-A014-AA49-8A10-FFD3531F4905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2767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37407-AAD8-904E-82EE-052DFD4EDC1C}" type="datetimeFigureOut">
              <a:rPr lang="it-IT" smtClean="0"/>
              <a:pPr/>
              <a:t>29/11/2017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9FC3E-A014-AA49-8A10-FFD3531F4905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024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TCS7XjJNjCg" TargetMode="External"/><Relationship Id="rId2" Type="http://schemas.openxmlformats.org/officeDocument/2006/relationships/slideLayout" Target="../slideLayouts/slideLayout7.xml"/><Relationship Id="rId1" Type="http://schemas.openxmlformats.org/officeDocument/2006/relationships/video" Target="file:///F:\MIGRANT\meeting%20in%20Rome\lavori\film\VIDEO%20LUNED&#236;\20170428_105530.mp4" TargetMode="Externa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SALUTARE- GREETING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t-IT" dirty="0" smtClean="0"/>
          </a:p>
          <a:p>
            <a:endParaRPr lang="it-IT" dirty="0" smtClean="0"/>
          </a:p>
          <a:p>
            <a:pPr>
              <a:buNone/>
            </a:pPr>
            <a:endParaRPr lang="it-IT" dirty="0" smtClean="0"/>
          </a:p>
          <a:p>
            <a:r>
              <a:rPr lang="it-IT" dirty="0" smtClean="0"/>
              <a:t>                                   CIAO</a:t>
            </a:r>
          </a:p>
          <a:p>
            <a:endParaRPr lang="it-IT" dirty="0" smtClean="0"/>
          </a:p>
          <a:p>
            <a:r>
              <a:rPr lang="it-IT" dirty="0" smtClean="0"/>
              <a:t>                                   CIAO, A DOMANI</a:t>
            </a:r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DIRE L’ORA - TELLING THE TIME OF A DATE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smtClean="0"/>
          </a:p>
          <a:p>
            <a:endParaRPr lang="it-IT" smtClean="0"/>
          </a:p>
          <a:p>
            <a:endParaRPr lang="it-IT" smtClean="0"/>
          </a:p>
          <a:p>
            <a:r>
              <a:rPr lang="it-IT" smtClean="0"/>
              <a:t>                                        A che ora?</a:t>
            </a:r>
          </a:p>
          <a:p>
            <a:r>
              <a:rPr lang="it-IT" smtClean="0"/>
              <a:t>                                        Alle…………..</a:t>
            </a:r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CHIEDERE IL LUOGO- ASKING THE PLACE OF A DATE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                                 Dove ( ci incontriamo)?</a:t>
            </a:r>
          </a:p>
          <a:p>
            <a:r>
              <a:rPr lang="it-IT" dirty="0" smtClean="0"/>
              <a:t>                                 A / </a:t>
            </a:r>
            <a:r>
              <a:rPr lang="it-IT" dirty="0" err="1" smtClean="0"/>
              <a:t>Da……………</a:t>
            </a:r>
            <a:r>
              <a:rPr lang="it-IT" dirty="0" smtClean="0"/>
              <a:t>..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124200" y="2362200"/>
            <a:ext cx="5943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6000" dirty="0" smtClean="0">
                <a:hlinkClick r:id="rId3"/>
              </a:rPr>
              <a:t>VIDEO</a:t>
            </a:r>
            <a:r>
              <a:rPr lang="it-IT" sz="6000" dirty="0" smtClean="0"/>
              <a:t> 2 ragazzi</a:t>
            </a:r>
            <a:endParaRPr lang="it-IT" sz="6000" dirty="0"/>
          </a:p>
        </p:txBody>
      </p:sp>
      <p:pic>
        <p:nvPicPr>
          <p:cNvPr id="5" name="20170428_105530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0" y="-1143000"/>
            <a:ext cx="121920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3379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Communicative</a:t>
            </a:r>
            <a:r>
              <a:rPr lang="it-IT" dirty="0"/>
              <a:t> </a:t>
            </a:r>
            <a:r>
              <a:rPr lang="it-IT" dirty="0" err="1"/>
              <a:t>Functions</a:t>
            </a:r>
            <a:r>
              <a:rPr lang="it-IT" dirty="0"/>
              <a:t>  - Funzioni comunicative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55843"/>
          </a:xfrm>
        </p:spPr>
        <p:txBody>
          <a:bodyPr>
            <a:normAutofit/>
          </a:bodyPr>
          <a:lstStyle/>
          <a:p>
            <a:r>
              <a:rPr lang="it-IT" dirty="0" err="1"/>
              <a:t>Asking</a:t>
            </a:r>
            <a:r>
              <a:rPr lang="it-IT" dirty="0"/>
              <a:t> and </a:t>
            </a:r>
            <a:r>
              <a:rPr lang="it-IT" dirty="0" err="1"/>
              <a:t>telling</a:t>
            </a:r>
            <a:r>
              <a:rPr lang="it-IT" dirty="0"/>
              <a:t> the </a:t>
            </a:r>
            <a:r>
              <a:rPr lang="it-IT" dirty="0" err="1"/>
              <a:t>name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           </a:t>
            </a:r>
            <a:r>
              <a:rPr lang="it-IT" dirty="0">
                <a:solidFill>
                  <a:srgbClr val="C00000"/>
                </a:solidFill>
              </a:rPr>
              <a:t>Come ti  chiami? Mi  chiamo Roberta </a:t>
            </a:r>
          </a:p>
          <a:p>
            <a:r>
              <a:rPr lang="it-IT" dirty="0">
                <a:solidFill>
                  <a:srgbClr val="C00000"/>
                </a:solidFill>
              </a:rPr>
              <a:t> </a:t>
            </a:r>
            <a:r>
              <a:rPr lang="it-IT" dirty="0" err="1"/>
              <a:t>Asking</a:t>
            </a:r>
            <a:r>
              <a:rPr lang="it-IT" dirty="0"/>
              <a:t> and </a:t>
            </a:r>
            <a:r>
              <a:rPr lang="it-IT" dirty="0" err="1"/>
              <a:t>telling</a:t>
            </a:r>
            <a:r>
              <a:rPr lang="it-IT" dirty="0"/>
              <a:t> the </a:t>
            </a:r>
            <a:r>
              <a:rPr lang="it-IT" dirty="0" err="1"/>
              <a:t>age</a:t>
            </a:r>
            <a:endParaRPr lang="it-IT" dirty="0"/>
          </a:p>
          <a:p>
            <a:pPr marL="0" indent="0">
              <a:buNone/>
            </a:pPr>
            <a:r>
              <a:rPr lang="it-IT" dirty="0">
                <a:solidFill>
                  <a:srgbClr val="002060"/>
                </a:solidFill>
              </a:rPr>
              <a:t>            </a:t>
            </a:r>
            <a:r>
              <a:rPr lang="it-IT" dirty="0">
                <a:solidFill>
                  <a:srgbClr val="C00000"/>
                </a:solidFill>
              </a:rPr>
              <a:t>Quanti  anni  hai? Ho 17 </a:t>
            </a:r>
            <a:r>
              <a:rPr lang="it-IT" dirty="0" smtClean="0">
                <a:solidFill>
                  <a:srgbClr val="C00000"/>
                </a:solidFill>
              </a:rPr>
              <a:t>anni</a:t>
            </a:r>
          </a:p>
          <a:p>
            <a:pPr marL="0" indent="0"/>
            <a:r>
              <a:rPr lang="it-IT" dirty="0" smtClean="0">
                <a:solidFill>
                  <a:srgbClr val="C00000"/>
                </a:solidFill>
              </a:rPr>
              <a:t>  </a:t>
            </a:r>
            <a:r>
              <a:rPr lang="it-IT" dirty="0" err="1" smtClean="0"/>
              <a:t>Asking</a:t>
            </a:r>
            <a:r>
              <a:rPr lang="it-IT" dirty="0" smtClean="0"/>
              <a:t> and </a:t>
            </a:r>
            <a:r>
              <a:rPr lang="it-IT" dirty="0" err="1" smtClean="0"/>
              <a:t>telling</a:t>
            </a:r>
            <a:r>
              <a:rPr lang="it-IT" dirty="0" smtClean="0"/>
              <a:t> the </a:t>
            </a:r>
            <a:r>
              <a:rPr lang="it-IT" dirty="0" err="1" smtClean="0"/>
              <a:t>provenience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>
                <a:solidFill>
                  <a:srgbClr val="C00000"/>
                </a:solidFill>
              </a:rPr>
              <a:t>             Da dove vieni? Vengo </a:t>
            </a:r>
            <a:r>
              <a:rPr lang="it-IT" dirty="0" err="1" smtClean="0">
                <a:solidFill>
                  <a:srgbClr val="C00000"/>
                </a:solidFill>
              </a:rPr>
              <a:t>dalla……</a:t>
            </a:r>
            <a:r>
              <a:rPr lang="it-IT" dirty="0" smtClean="0">
                <a:solidFill>
                  <a:srgbClr val="C00000"/>
                </a:solidFill>
              </a:rPr>
              <a:t>.</a:t>
            </a:r>
            <a:endParaRPr lang="it-IT" dirty="0">
              <a:solidFill>
                <a:srgbClr val="C00000"/>
              </a:solidFill>
            </a:endParaRPr>
          </a:p>
          <a:p>
            <a:r>
              <a:rPr lang="it-IT" dirty="0">
                <a:solidFill>
                  <a:srgbClr val="C00000"/>
                </a:solidFill>
              </a:rPr>
              <a:t> </a:t>
            </a:r>
            <a:r>
              <a:rPr lang="it-IT" dirty="0" err="1"/>
              <a:t>Asking</a:t>
            </a:r>
            <a:r>
              <a:rPr lang="it-IT" dirty="0"/>
              <a:t> the </a:t>
            </a:r>
            <a:r>
              <a:rPr lang="it-IT" dirty="0" err="1"/>
              <a:t>town</a:t>
            </a:r>
            <a:r>
              <a:rPr lang="it-IT" dirty="0"/>
              <a:t> </a:t>
            </a:r>
            <a:r>
              <a:rPr lang="it-IT" dirty="0" err="1"/>
              <a:t>of</a:t>
            </a:r>
            <a:r>
              <a:rPr lang="it-IT" dirty="0"/>
              <a:t> residence</a:t>
            </a:r>
          </a:p>
          <a:p>
            <a:pPr marL="0" indent="0">
              <a:buNone/>
            </a:pPr>
            <a:r>
              <a:rPr lang="it-IT" dirty="0"/>
              <a:t>             </a:t>
            </a:r>
            <a:r>
              <a:rPr lang="it-IT" dirty="0">
                <a:solidFill>
                  <a:srgbClr val="C00000"/>
                </a:solidFill>
              </a:rPr>
              <a:t>Dove abiti? Abito a Formia</a:t>
            </a:r>
          </a:p>
          <a:p>
            <a:pPr marL="0" indent="0">
              <a:buNone/>
            </a:pPr>
            <a:endParaRPr lang="it-IT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73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Communicative Functions  -  Funzioni Comunicative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37407"/>
          </a:xfrm>
        </p:spPr>
        <p:txBody>
          <a:bodyPr/>
          <a:lstStyle/>
          <a:p>
            <a:pPr marL="0" indent="0">
              <a:buNone/>
            </a:pPr>
            <a:endParaRPr lang="it-IT" dirty="0"/>
          </a:p>
          <a:p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dirty="0" err="1">
                <a:solidFill>
                  <a:srgbClr val="002060"/>
                </a:solidFill>
              </a:rPr>
              <a:t>Inviting</a:t>
            </a: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dirty="0" err="1" smtClean="0">
                <a:solidFill>
                  <a:srgbClr val="002060"/>
                </a:solidFill>
              </a:rPr>
              <a:t>informally</a:t>
            </a:r>
            <a:r>
              <a:rPr lang="it-IT" dirty="0" smtClean="0">
                <a:solidFill>
                  <a:srgbClr val="002060"/>
                </a:solidFill>
              </a:rPr>
              <a:t> and </a:t>
            </a:r>
            <a:r>
              <a:rPr lang="it-IT" dirty="0" err="1" smtClean="0">
                <a:solidFill>
                  <a:srgbClr val="002060"/>
                </a:solidFill>
              </a:rPr>
              <a:t>responding</a:t>
            </a:r>
            <a:r>
              <a:rPr lang="it-IT" dirty="0" smtClean="0">
                <a:solidFill>
                  <a:srgbClr val="002060"/>
                </a:solidFill>
              </a:rPr>
              <a:t> </a:t>
            </a:r>
            <a:r>
              <a:rPr lang="it-IT" dirty="0" err="1" smtClean="0">
                <a:solidFill>
                  <a:srgbClr val="002060"/>
                </a:solidFill>
              </a:rPr>
              <a:t>to</a:t>
            </a:r>
            <a:r>
              <a:rPr lang="it-IT" dirty="0" smtClean="0">
                <a:solidFill>
                  <a:srgbClr val="002060"/>
                </a:solidFill>
              </a:rPr>
              <a:t> </a:t>
            </a:r>
            <a:r>
              <a:rPr lang="it-IT" dirty="0" err="1" smtClean="0">
                <a:solidFill>
                  <a:srgbClr val="002060"/>
                </a:solidFill>
              </a:rPr>
              <a:t>invitation</a:t>
            </a:r>
            <a:endParaRPr lang="it-IT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it-IT" dirty="0">
                <a:solidFill>
                  <a:srgbClr val="002060"/>
                </a:solidFill>
              </a:rPr>
              <a:t>           </a:t>
            </a:r>
            <a:r>
              <a:rPr lang="it-IT" dirty="0">
                <a:solidFill>
                  <a:srgbClr val="C00000"/>
                </a:solidFill>
              </a:rPr>
              <a:t>Andiamo al cinema/ ristorante/ bar/ pub?  Si </a:t>
            </a:r>
            <a:r>
              <a:rPr lang="it-IT" dirty="0" smtClean="0">
                <a:solidFill>
                  <a:srgbClr val="C00000"/>
                </a:solidFill>
              </a:rPr>
              <a:t>ok/ No, non posso</a:t>
            </a:r>
          </a:p>
          <a:p>
            <a:pPr marL="0" indent="0"/>
            <a:r>
              <a:rPr lang="it-IT" dirty="0" smtClean="0">
                <a:solidFill>
                  <a:srgbClr val="C00000"/>
                </a:solidFill>
              </a:rPr>
              <a:t> </a:t>
            </a:r>
            <a:r>
              <a:rPr lang="it-IT" dirty="0" smtClean="0"/>
              <a:t> </a:t>
            </a:r>
            <a:r>
              <a:rPr lang="it-IT" dirty="0" err="1" smtClean="0"/>
              <a:t>Asking</a:t>
            </a:r>
            <a:r>
              <a:rPr lang="it-IT" dirty="0" smtClean="0"/>
              <a:t> and </a:t>
            </a:r>
            <a:r>
              <a:rPr lang="it-IT" dirty="0" err="1" smtClean="0"/>
              <a:t>telling</a:t>
            </a:r>
            <a:r>
              <a:rPr lang="it-IT" dirty="0" smtClean="0"/>
              <a:t> the </a:t>
            </a:r>
            <a:r>
              <a:rPr lang="it-IT" dirty="0" err="1" smtClean="0"/>
              <a:t>time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a date?</a:t>
            </a:r>
          </a:p>
          <a:p>
            <a:pPr marL="0" indent="0">
              <a:buNone/>
            </a:pPr>
            <a:r>
              <a:rPr lang="it-IT" dirty="0" smtClean="0"/>
              <a:t>             </a:t>
            </a:r>
            <a:r>
              <a:rPr lang="it-IT" dirty="0" smtClean="0">
                <a:solidFill>
                  <a:srgbClr val="FF0000"/>
                </a:solidFill>
              </a:rPr>
              <a:t>A che ora? Alle 8.00</a:t>
            </a:r>
            <a:endParaRPr lang="it-IT" dirty="0"/>
          </a:p>
          <a:p>
            <a:r>
              <a:rPr lang="it-IT" dirty="0">
                <a:solidFill>
                  <a:srgbClr val="C00000"/>
                </a:solidFill>
              </a:rPr>
              <a:t> </a:t>
            </a:r>
            <a:r>
              <a:rPr lang="it-IT" dirty="0" err="1"/>
              <a:t>Greeting</a:t>
            </a:r>
            <a:r>
              <a:rPr lang="it-IT" dirty="0"/>
              <a:t> </a:t>
            </a:r>
            <a:r>
              <a:rPr lang="it-IT" dirty="0" err="1"/>
              <a:t>informally</a:t>
            </a:r>
            <a:endParaRPr lang="it-IT" dirty="0"/>
          </a:p>
          <a:p>
            <a:pPr marL="0" indent="0">
              <a:buNone/>
            </a:pPr>
            <a:r>
              <a:rPr lang="it-IT" dirty="0">
                <a:solidFill>
                  <a:srgbClr val="C00000"/>
                </a:solidFill>
              </a:rPr>
              <a:t>           Ciao, a domani</a:t>
            </a:r>
            <a:endParaRPr lang="it-IT" dirty="0"/>
          </a:p>
          <a:p>
            <a:endParaRPr lang="it-IT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it-IT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117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L’0RA- THE CLOCK TIME: che ore sono? Sono </a:t>
            </a:r>
            <a:r>
              <a:rPr lang="it-IT" dirty="0" err="1" smtClean="0"/>
              <a:t>le……</a:t>
            </a:r>
            <a:endParaRPr lang="it-IT" dirty="0"/>
          </a:p>
        </p:txBody>
      </p:sp>
      <p:pic>
        <p:nvPicPr>
          <p:cNvPr id="3074" name="Picture 2" descr="C:\Users\The Web House\Pictures\orologio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1447800"/>
            <a:ext cx="5715000" cy="518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NAME     -   NOME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  <a:p>
            <a:pPr marL="0" indent="0">
              <a:buNone/>
            </a:pPr>
            <a:r>
              <a:rPr lang="it-IT"/>
              <a:t>                    </a:t>
            </a:r>
          </a:p>
          <a:p>
            <a:pPr marL="0" indent="0">
              <a:buNone/>
            </a:pPr>
            <a:endParaRPr lang="it-IT"/>
          </a:p>
          <a:p>
            <a:pPr marL="0" indent="0">
              <a:buNone/>
            </a:pPr>
            <a:r>
              <a:rPr lang="it-IT"/>
              <a:t>                                       </a:t>
            </a:r>
            <a:r>
              <a:rPr lang="it-IT" sz="4000"/>
              <a:t>Come ti chiami?</a:t>
            </a:r>
          </a:p>
          <a:p>
            <a:pPr marL="0" indent="0">
              <a:buNone/>
            </a:pPr>
            <a:r>
              <a:rPr lang="it-IT" sz="4000"/>
              <a:t>                            Mi chiamo ………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4118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NUMBERS  - NUMERI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/>
              <a:t>1        UNO                         9    NOVE           17   DICIASSETTE </a:t>
            </a:r>
          </a:p>
          <a:p>
            <a:r>
              <a:rPr lang="it-IT"/>
              <a:t>2         DUE                         10   DIECI           18   DICIOTTO </a:t>
            </a:r>
          </a:p>
          <a:p>
            <a:r>
              <a:rPr lang="it-IT"/>
              <a:t>3         TRE                          11    UNDICI       19   DICIANNOVE</a:t>
            </a:r>
          </a:p>
          <a:p>
            <a:r>
              <a:rPr lang="it-IT"/>
              <a:t>4         QUATTRO               12    DODICI        20  VENTI</a:t>
            </a:r>
          </a:p>
          <a:p>
            <a:r>
              <a:rPr lang="it-IT"/>
              <a:t>5          CINQUE                  13   TREDICI</a:t>
            </a:r>
          </a:p>
          <a:p>
            <a:r>
              <a:rPr lang="it-IT"/>
              <a:t>6          SEI                           14   QUATTORDICI </a:t>
            </a:r>
          </a:p>
          <a:p>
            <a:r>
              <a:rPr lang="it-IT"/>
              <a:t>7          SETTE                      15   QUINDICI</a:t>
            </a:r>
          </a:p>
          <a:p>
            <a:r>
              <a:rPr lang="it-IT"/>
              <a:t>8          OTTO                       16    SEDICI</a:t>
            </a:r>
          </a:p>
        </p:txBody>
      </p:sp>
    </p:spTree>
    <p:extLst>
      <p:ext uri="{BB962C8B-B14F-4D97-AF65-F5344CB8AC3E}">
        <p14:creationId xmlns:p14="http://schemas.microsoft.com/office/powerpoint/2010/main" val="2834424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AGE   -     ETA’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                                  Quanti anni hai?</a:t>
            </a:r>
          </a:p>
          <a:p>
            <a:r>
              <a:rPr lang="it-IT" dirty="0" smtClean="0"/>
              <a:t>                                  Ho </a:t>
            </a:r>
            <a:r>
              <a:rPr lang="it-IT" dirty="0" err="1" smtClean="0"/>
              <a:t>…………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57555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PROVENIENZA - PROVENIENCE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                                         Da dove vieni ?</a:t>
            </a:r>
          </a:p>
          <a:p>
            <a:r>
              <a:rPr lang="it-IT" dirty="0" smtClean="0"/>
              <a:t>                                         Vengo </a:t>
            </a:r>
            <a:r>
              <a:rPr lang="it-IT" dirty="0" err="1" smtClean="0"/>
              <a:t>da………</a:t>
            </a:r>
            <a:r>
              <a:rPr lang="it-IT" dirty="0" smtClean="0"/>
              <a:t>..</a:t>
            </a:r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214438"/>
            <a:ext cx="9144000" cy="2387600"/>
          </a:xfrm>
        </p:spPr>
        <p:txBody>
          <a:bodyPr/>
          <a:lstStyle/>
          <a:p>
            <a:r>
              <a:rPr lang="it-IT"/>
              <a:t>FORMIA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pic>
        <p:nvPicPr>
          <p:cNvPr id="6" name="Immagin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51774" cy="7079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792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PLACE OF RESIDENCE – LUOGO DI RESIDENZA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                             DOVE ABITI?</a:t>
            </a:r>
          </a:p>
          <a:p>
            <a:r>
              <a:rPr lang="it-IT" dirty="0" smtClean="0"/>
              <a:t>                             ABITO A </a:t>
            </a:r>
            <a:r>
              <a:rPr lang="it-IT" dirty="0" err="1" smtClean="0"/>
              <a:t>………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34421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                              PIZZA-PIZZERIA</a:t>
            </a:r>
            <a:endParaRPr lang="it-IT" dirty="0"/>
          </a:p>
        </p:txBody>
      </p:sp>
      <p:pic>
        <p:nvPicPr>
          <p:cNvPr id="2050" name="Picture 2" descr="C:\Users\The Web House\Pictures\pizzeria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1752600"/>
            <a:ext cx="5334000" cy="4495799"/>
          </a:xfrm>
          <a:prstGeom prst="rect">
            <a:avLst/>
          </a:prstGeom>
          <a:noFill/>
        </p:spPr>
      </p:pic>
      <p:pic>
        <p:nvPicPr>
          <p:cNvPr id="2051" name="Picture 3" descr="C:\Users\The Web House\Pictures\pizza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828800"/>
            <a:ext cx="4800600" cy="44195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INVITO INFORMALE – INFORMAL INVITATION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                                       Andiamo a/ </a:t>
            </a:r>
            <a:r>
              <a:rPr lang="it-IT" dirty="0" err="1" smtClean="0"/>
              <a:t>in……………</a:t>
            </a:r>
            <a:r>
              <a:rPr lang="it-IT" dirty="0" smtClean="0"/>
              <a:t>..?</a:t>
            </a:r>
          </a:p>
          <a:p>
            <a:r>
              <a:rPr lang="it-IT" dirty="0" smtClean="0"/>
              <a:t>                                        Si, volentieri</a:t>
            </a:r>
          </a:p>
          <a:p>
            <a:r>
              <a:rPr lang="it-IT" dirty="0" smtClean="0"/>
              <a:t>                                        No, non posso</a:t>
            </a:r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293</Words>
  <Application>Microsoft Office PowerPoint</Application>
  <PresentationFormat>Widescreen</PresentationFormat>
  <Paragraphs>80</Paragraphs>
  <Slides>15</Slides>
  <Notes>0</Notes>
  <HiddenSlides>0</HiddenSlides>
  <MMClips>1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Tema di Office</vt:lpstr>
      <vt:lpstr>SALUTARE- GREETING</vt:lpstr>
      <vt:lpstr>NAME     -   NOME</vt:lpstr>
      <vt:lpstr>NUMBERS  - NUMERI</vt:lpstr>
      <vt:lpstr>AGE   -     ETA’</vt:lpstr>
      <vt:lpstr>PROVENIENZA - PROVENIENCE</vt:lpstr>
      <vt:lpstr>FORMIA</vt:lpstr>
      <vt:lpstr>PLACE OF RESIDENCE – LUOGO DI RESIDENZA</vt:lpstr>
      <vt:lpstr>                               PIZZA-PIZZERIA</vt:lpstr>
      <vt:lpstr>INVITO INFORMALE – INFORMAL INVITATION</vt:lpstr>
      <vt:lpstr>DIRE L’ORA - TELLING THE TIME OF A DATE</vt:lpstr>
      <vt:lpstr>CHIEDERE IL LUOGO- ASKING THE PLACE OF A DATE</vt:lpstr>
      <vt:lpstr>PowerPoint-presentasjon</vt:lpstr>
      <vt:lpstr>Communicative Functions  - Funzioni comunicative</vt:lpstr>
      <vt:lpstr>Communicative Functions  -  Funzioni Comunicative</vt:lpstr>
      <vt:lpstr>L’0RA- THE CLOCK TIME: che ore sono? Sono le……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FORMIA</dc:title>
  <dc:creator>John Fleten</dc:creator>
  <cp:lastModifiedBy>John Fleten</cp:lastModifiedBy>
  <cp:revision>25</cp:revision>
  <dcterms:modified xsi:type="dcterms:W3CDTF">2017-11-29T07:14:39Z</dcterms:modified>
</cp:coreProperties>
</file>